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D5"/>
    <a:srgbClr val="FFE2C8"/>
    <a:srgbClr val="AA4D1B"/>
    <a:srgbClr val="F2AE43"/>
    <a:srgbClr val="D96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 showGuides="1">
      <p:cViewPr>
        <p:scale>
          <a:sx n="117" d="100"/>
          <a:sy n="117" d="100"/>
        </p:scale>
        <p:origin x="76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3204C3-13DD-7E4D-BEFA-B02EB39D73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90D39E0-3283-C945-88FA-40ADC698F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07EAE7-4B0B-E64C-970E-4D8731DA3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E14A98-A252-C94E-8E4F-B95879E4E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34EA3-3E66-6746-AB29-7AE55FA9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92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525647-E5FD-B448-8FE9-5033F7FE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D575D3-41C6-0E4B-ADD2-D6DF11233E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110EA-9EF6-D541-9DC8-341787275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2CE2D-8EC6-644E-96B6-AB8F726BA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D1372F-F9AE-754B-9ED1-5B5289E1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04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4221049-5081-8C40-A0AD-3B86382931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5C4C038-2B31-7740-8C0B-A1D0C196A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6DA72C-8D75-9F46-947C-1B415E122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C69AD6-1EC6-6742-86D8-2163E170C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5D5C64-86B4-FB41-9689-6B113FA6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19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BC275E-9367-2C42-9319-863CD126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533470-4E3F-1047-9E47-37B0BF9E4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125B49-C48E-1E4E-8A93-C3C8B604A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7E1571-48C5-4645-BF9E-B4D561F5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7AC4EB-55AD-0D4B-8ED9-C271856AC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69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5F591B-FF75-DD43-A360-2D1AE9523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17ACA6-0898-EA43-A213-EB1A718B8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A95B18-15E5-ED4D-88CE-67AF0A84A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191D10-6BE3-DF48-8C7A-E31BD9610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69026E-2C08-9949-A1F8-37D064C00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06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D66DC3-449E-224F-B067-867A00F4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06E63A-50E3-C547-AA82-C760CC94A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D6AAE1-961D-0A46-A53A-A6BF4AFAA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91B496E-2A5E-F148-BD24-17B72A249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103F23-7FA3-674A-BE62-02D0125A5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8FF32F-3327-104F-8EDF-7967EECB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32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A87AEB-FA09-1545-9343-554871EE8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084B42-6067-9946-93BD-B1C5AF7C0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D5BA2E-52B3-D94A-AC6F-1ADB9116E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8EB2ABC-C450-914A-BB36-BC414CF75B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55A411-E183-F84F-8E55-4FA205882C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4A0FF1-AB1F-0F47-9C8E-4ADD0E62B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96AB16-A4FB-C74D-9723-1F8AF004A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594CC48-8359-4C47-947D-D5086DA31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72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F6C8B4-846C-D845-886C-314AE709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478736-24CD-3340-B65C-9FF0724F5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7EB13B6-8A28-1849-8AA1-585F2FF1D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397FE5-57E3-0241-AAB5-5A36A3654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51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B95A432-CB6E-7D46-B0D5-05174C1E0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564A913-ED39-5F4D-BF0A-1E387CCBC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513FC8-2BBD-9249-8F95-B4FB2FE6C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76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02A01B-BF44-8B4B-BE62-5A1F2D180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551041-CF9B-6345-A277-B239018C4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DAC578F-E745-6B42-B8C4-2F9A40576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E4FDE9F-836D-1640-823E-DB20785EB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15F831-03F7-DF4D-AF49-FDB8F73D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D560B4-FE7C-3F48-B858-9BA0BB882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77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A57CFD-C7C4-2D4E-BB74-C33F04BB8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365679B-02C1-3547-B627-38EF13A6EA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983D8F-ED8A-594E-8096-B287B2973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38EC3C-C0CB-B248-B310-E9E3AE1B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1FF788-7A8F-234F-8C2F-E00F43CCA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75DF1A-80E4-EE49-AAD6-9E899B35E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66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6B5442B-EADE-E346-8F7C-70F5954E2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3772EE-3D36-6D43-9627-59587A5BE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FAB591-82FD-554E-9A44-B2528FD0CA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E6158-F615-BA4D-B8B1-3B57A4C60AE7}" type="datetimeFigureOut">
              <a:rPr kumimoji="1" lang="ja-JP" altLang="en-US" smtClean="0"/>
              <a:t>2019/9/13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FA72CC-2E35-C242-A17B-6DB4420C1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F4327B-C43A-4B41-B338-04758E1E8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A6409-7317-7B43-B3F5-D48002A17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3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D263D05-F3FE-DF49-A92D-DE43EB312A8D}"/>
              </a:ext>
            </a:extLst>
          </p:cNvPr>
          <p:cNvSpPr txBox="1"/>
          <p:nvPr/>
        </p:nvSpPr>
        <p:spPr>
          <a:xfrm>
            <a:off x="2855149" y="391264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■お肌の構造：ピーナッツ・サンドウィッチ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FD3691C-9834-B846-A0D2-01A52ABE3DC4}"/>
              </a:ext>
            </a:extLst>
          </p:cNvPr>
          <p:cNvSpPr/>
          <p:nvPr/>
        </p:nvSpPr>
        <p:spPr>
          <a:xfrm>
            <a:off x="3524034" y="1399645"/>
            <a:ext cx="5291191" cy="1109609"/>
          </a:xfrm>
          <a:prstGeom prst="rect">
            <a:avLst/>
          </a:prstGeom>
          <a:solidFill>
            <a:srgbClr val="F2AE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8B86CB-5B21-CA4D-AFE9-8662ED5BF9AD}"/>
              </a:ext>
            </a:extLst>
          </p:cNvPr>
          <p:cNvSpPr/>
          <p:nvPr/>
        </p:nvSpPr>
        <p:spPr>
          <a:xfrm>
            <a:off x="3524033" y="2509254"/>
            <a:ext cx="5291191" cy="457682"/>
          </a:xfrm>
          <a:prstGeom prst="rect">
            <a:avLst/>
          </a:prstGeom>
          <a:solidFill>
            <a:srgbClr val="AA4D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407986B-45BA-4D45-8069-E0DD27388E20}"/>
              </a:ext>
            </a:extLst>
          </p:cNvPr>
          <p:cNvSpPr/>
          <p:nvPr/>
        </p:nvSpPr>
        <p:spPr>
          <a:xfrm>
            <a:off x="3524036" y="1026878"/>
            <a:ext cx="5291191" cy="369332"/>
          </a:xfrm>
          <a:prstGeom prst="rect">
            <a:avLst/>
          </a:prstGeom>
          <a:solidFill>
            <a:srgbClr val="D9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82E96C0-438B-3C4A-9B2B-A589C6A5999E}"/>
              </a:ext>
            </a:extLst>
          </p:cNvPr>
          <p:cNvSpPr/>
          <p:nvPr/>
        </p:nvSpPr>
        <p:spPr>
          <a:xfrm>
            <a:off x="3524036" y="2966936"/>
            <a:ext cx="5291191" cy="1526251"/>
          </a:xfrm>
          <a:prstGeom prst="rect">
            <a:avLst/>
          </a:prstGeom>
          <a:solidFill>
            <a:srgbClr val="FFFC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1FD53D-2273-FF4D-A47E-14AFFDB550D4}"/>
              </a:ext>
            </a:extLst>
          </p:cNvPr>
          <p:cNvSpPr/>
          <p:nvPr/>
        </p:nvSpPr>
        <p:spPr>
          <a:xfrm>
            <a:off x="3524035" y="4493187"/>
            <a:ext cx="5291191" cy="152625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5949344-0835-5F4F-BF08-A6B6FFD4C495}"/>
              </a:ext>
            </a:extLst>
          </p:cNvPr>
          <p:cNvSpPr txBox="1"/>
          <p:nvPr/>
        </p:nvSpPr>
        <p:spPr>
          <a:xfrm>
            <a:off x="4355560" y="1765542"/>
            <a:ext cx="36471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茶色い食パン：表皮（ひょうひ）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BEB4CDB-D268-4440-8847-AFA70E0D4CC1}"/>
              </a:ext>
            </a:extLst>
          </p:cNvPr>
          <p:cNvSpPr txBox="1"/>
          <p:nvPr/>
        </p:nvSpPr>
        <p:spPr>
          <a:xfrm>
            <a:off x="4346052" y="2561847"/>
            <a:ext cx="36471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ピーナッツバター：メラノサイト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DB65146-1B5B-264D-BC50-B3E4293A9023}"/>
              </a:ext>
            </a:extLst>
          </p:cNvPr>
          <p:cNvSpPr txBox="1"/>
          <p:nvPr/>
        </p:nvSpPr>
        <p:spPr>
          <a:xfrm>
            <a:off x="4701808" y="3565871"/>
            <a:ext cx="29546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白いパン：真皮（しんぴ）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3581A73-CFCA-774B-8EE9-26F0B0321153}"/>
              </a:ext>
            </a:extLst>
          </p:cNvPr>
          <p:cNvSpPr txBox="1"/>
          <p:nvPr/>
        </p:nvSpPr>
        <p:spPr>
          <a:xfrm>
            <a:off x="5613529" y="5090170"/>
            <a:ext cx="1107996" cy="369332"/>
          </a:xfrm>
          <a:prstGeom prst="rect">
            <a:avLst/>
          </a:prstGeom>
          <a:solidFill>
            <a:srgbClr val="FFFCD5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皮下脂肪</a:t>
            </a: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3CE6811B-99CC-9747-8938-DA4047485FF4}"/>
              </a:ext>
            </a:extLst>
          </p:cNvPr>
          <p:cNvCxnSpPr>
            <a:cxnSpLocks/>
          </p:cNvCxnSpPr>
          <p:nvPr/>
        </p:nvCxnSpPr>
        <p:spPr>
          <a:xfrm flipH="1">
            <a:off x="3304266" y="1026878"/>
            <a:ext cx="6468" cy="3466309"/>
          </a:xfrm>
          <a:prstGeom prst="straightConnector1">
            <a:avLst/>
          </a:prstGeom>
          <a:ln w="7620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D827976-0F4D-8A4C-99BC-BBF190B9300F}"/>
              </a:ext>
            </a:extLst>
          </p:cNvPr>
          <p:cNvSpPr txBox="1"/>
          <p:nvPr/>
        </p:nvSpPr>
        <p:spPr>
          <a:xfrm>
            <a:off x="2659363" y="2054862"/>
            <a:ext cx="590867" cy="904735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kumimoji="1" lang="ja-JP" altLang="en-US" b="1" dirty="0"/>
              <a:t>お肌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996F6C7-38D2-9841-8F37-E592EC2815BE}"/>
              </a:ext>
            </a:extLst>
          </p:cNvPr>
          <p:cNvSpPr txBox="1"/>
          <p:nvPr/>
        </p:nvSpPr>
        <p:spPr>
          <a:xfrm>
            <a:off x="9029526" y="757677"/>
            <a:ext cx="461665" cy="23208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b="1" dirty="0"/>
              <a:t>タ ー ン オ ー バー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EBA077E-6BBB-423A-8F94-64423D24B501}"/>
              </a:ext>
            </a:extLst>
          </p:cNvPr>
          <p:cNvCxnSpPr>
            <a:cxnSpLocks/>
          </p:cNvCxnSpPr>
          <p:nvPr/>
        </p:nvCxnSpPr>
        <p:spPr>
          <a:xfrm flipH="1">
            <a:off x="3524039" y="1396210"/>
            <a:ext cx="523598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0CEBE6CC-00E2-473C-953C-C712A3289ACB}"/>
              </a:ext>
            </a:extLst>
          </p:cNvPr>
          <p:cNvCxnSpPr>
            <a:cxnSpLocks/>
          </p:cNvCxnSpPr>
          <p:nvPr/>
        </p:nvCxnSpPr>
        <p:spPr>
          <a:xfrm flipH="1">
            <a:off x="3524039" y="2509254"/>
            <a:ext cx="523598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1CD211A6-5AC1-4EA2-AB23-461A591D7817}"/>
              </a:ext>
            </a:extLst>
          </p:cNvPr>
          <p:cNvCxnSpPr>
            <a:cxnSpLocks/>
          </p:cNvCxnSpPr>
          <p:nvPr/>
        </p:nvCxnSpPr>
        <p:spPr>
          <a:xfrm flipH="1">
            <a:off x="3522411" y="2968887"/>
            <a:ext cx="523598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14FE9323-B4D7-4BF8-A08E-F838E3ED43C3}"/>
              </a:ext>
            </a:extLst>
          </p:cNvPr>
          <p:cNvCxnSpPr>
            <a:cxnSpLocks/>
          </p:cNvCxnSpPr>
          <p:nvPr/>
        </p:nvCxnSpPr>
        <p:spPr>
          <a:xfrm flipH="1">
            <a:off x="3524040" y="4497531"/>
            <a:ext cx="529118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496D10CD-C1EA-4DED-A7C0-67704C7E2420}"/>
              </a:ext>
            </a:extLst>
          </p:cNvPr>
          <p:cNvCxnSpPr>
            <a:cxnSpLocks/>
          </p:cNvCxnSpPr>
          <p:nvPr/>
        </p:nvCxnSpPr>
        <p:spPr>
          <a:xfrm flipH="1">
            <a:off x="3524040" y="1026878"/>
            <a:ext cx="523598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右矢印 22">
            <a:extLst>
              <a:ext uri="{FF2B5EF4-FFF2-40B4-BE49-F238E27FC236}">
                <a16:creationId xmlns:a16="http://schemas.microsoft.com/office/drawing/2014/main" id="{C52CC00A-7042-ED40-B193-2872E64D9717}"/>
              </a:ext>
            </a:extLst>
          </p:cNvPr>
          <p:cNvSpPr/>
          <p:nvPr/>
        </p:nvSpPr>
        <p:spPr>
          <a:xfrm rot="16200000">
            <a:off x="7751524" y="1822473"/>
            <a:ext cx="2116493" cy="109450"/>
          </a:xfrm>
          <a:prstGeom prst="rightArrow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911CF983-970C-49C7-9E02-F60C7D926CBA}"/>
              </a:ext>
            </a:extLst>
          </p:cNvPr>
          <p:cNvCxnSpPr>
            <a:cxnSpLocks/>
          </p:cNvCxnSpPr>
          <p:nvPr/>
        </p:nvCxnSpPr>
        <p:spPr>
          <a:xfrm flipH="1">
            <a:off x="3094964" y="1026878"/>
            <a:ext cx="442588" cy="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AA3F8D37-569D-4364-BF1B-4AF686A563E5}"/>
              </a:ext>
            </a:extLst>
          </p:cNvPr>
          <p:cNvCxnSpPr>
            <a:cxnSpLocks/>
          </p:cNvCxnSpPr>
          <p:nvPr/>
        </p:nvCxnSpPr>
        <p:spPr>
          <a:xfrm flipH="1">
            <a:off x="3079823" y="4503903"/>
            <a:ext cx="442588" cy="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751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34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武中 暁</dc:creator>
  <cp:lastModifiedBy>菅原 健太</cp:lastModifiedBy>
  <cp:revision>8</cp:revision>
  <dcterms:created xsi:type="dcterms:W3CDTF">2019-09-12T04:17:41Z</dcterms:created>
  <dcterms:modified xsi:type="dcterms:W3CDTF">2019-09-13T11:50:54Z</dcterms:modified>
</cp:coreProperties>
</file>